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5892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423749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Serverless IoT Data Processing with Cloud Application Development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50898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phase, we will dive into the process of transforming your innovative design into a practical solution for serverless IoT data processing. We will cover the essential steps required to bring your ideas to life.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64059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86086" y="6411397"/>
            <a:ext cx="36520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3067883"/>
            <a:ext cx="51912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Problem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challenges faced by your organization or customers when it comes to processing IoT data. Explore the pain points and opportunities for improvement to lay a strong foundation for your solution.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99053"/>
            <a:ext cx="101215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Data Processing Requirements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137767"/>
            <a:ext cx="44410" cy="5092779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53906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3113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6321" y="2353032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3599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2929295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 efficient data collection strategy that ensures accurate and reliable information capture from IoT devices.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649920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4222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7271" y="3463885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4707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Storage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04014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appropriate cloud storage solutions for handling large volumes of IoT data while ensuring data security and scalability.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9654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3461" y="501050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Processing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86770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data processing pipelines and algorithms that enable real-time or batch processing of IoT data for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4634270"/>
            <a:ext cx="80130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Right Technologies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wide range of cloud-based tools and services available for serverless IoT data processing. Evaluate their capabilities, compatibility, and cost to make informed technology decisions.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63560"/>
            <a:ext cx="74658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Scalable Architecture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0227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16849"/>
            <a:ext cx="2576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Infrastructure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886206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scalable and resilient architecture that leverages the power of cloud computing to handle varying workloads and maximize resource utilization.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00227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1696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Microservices Architecture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3511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modular and decoupled architecture using microservices to enhance flexibility, maintainability, and scalability of your IoT data processing solution.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00227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169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Streaming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8632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efficient data streaming technologies to enable real-time processing and analysis of high-velocity IoT data streams.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49072"/>
            <a:ext cx="44654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and Test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87786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523768"/>
            <a:ext cx="24194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Development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the solution using appropriate programming languages and frameworks that align with the chosen cloud platform.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287786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5237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Testing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093125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the functionality and performance of individual components through rigorous unit testing to ensure reliable operation of your IoT data processing solution.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97288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208865"/>
            <a:ext cx="24020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Testing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77822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the interoperability and compatibility of different system components by conducting comprehensive integration testing.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7288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208865"/>
            <a:ext cx="26687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Testing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77822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scalability and responsiveness of your IoT data processing solution by subjecting it to various load and stress testing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890123"/>
            <a:ext cx="7157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and Monitoring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your solution for production deployment by setting up monitoring and alerting mechanisms to proactively identify and resolve any issues that may arise. Ensure continuous optimization and efficient resource utilization.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095512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Congratulations on successfully transforming your serverless IoT data processing design into a fully functional cloud application. Your solution is now ready to unlock the true potential of IoT data to drive meaningful insights and business value.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427</Words>
  <Application>Microsoft Office PowerPoint</Application>
  <PresentationFormat>Custom</PresentationFormat>
  <Paragraphs>44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Thiyagarajan</cp:lastModifiedBy>
  <cp:revision>2</cp:revision>
  <dcterms:created xsi:type="dcterms:W3CDTF">2023-10-11T15:26:29Z</dcterms:created>
  <dcterms:modified xsi:type="dcterms:W3CDTF">2023-10-11T15:36:49Z</dcterms:modified>
</cp:coreProperties>
</file>